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71214"/>
            <a:ext cx="4855474" cy="6645454"/>
            <a:chOff x="166654" y="71214"/>
            <a:chExt cx="4855474" cy="6645454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71214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67262" y="4913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01550" y="439186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115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385762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2022-10-24T22:55:34Z</dcterms:modified>
</cp:coreProperties>
</file>