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7" name="16 Imagen" descr="Invitaciones de Poppy Playtime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195824" y="4913579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430112" y="4391860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080121" y="6115125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024042" y="3857628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chemeClr val="bg1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19</cp:revision>
  <dcterms:created xsi:type="dcterms:W3CDTF">2022-08-15T14:52:18Z</dcterms:created>
  <dcterms:modified xsi:type="dcterms:W3CDTF">2022-10-24T22:53:34Z</dcterms:modified>
</cp:coreProperties>
</file>