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CAED-A6F6-4A5E-8DC3-C140F7402AF8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8554-7AC5-40C7-9698-A52CD7AE8A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554-7AC5-40C7-9698-A52CD7AE8AF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4571"/>
            <a:ext cx="4855474" cy="6653798"/>
            <a:chOff x="166654" y="84571"/>
            <a:chExt cx="4855474" cy="6653798"/>
          </a:xfrm>
        </p:grpSpPr>
        <p:pic>
          <p:nvPicPr>
            <p:cNvPr id="10" name="9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4571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23619" y="46076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18002" y="4062825"/>
              <a:ext cx="192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51837" y="580049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50043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2022-10-22T16:12:06Z</dcterms:modified>
</cp:coreProperties>
</file>