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166654" y="81523"/>
            <a:ext cx="4855474" cy="6659894"/>
            <a:chOff x="166654" y="81523"/>
            <a:chExt cx="4855474" cy="6659894"/>
          </a:xfrm>
        </p:grpSpPr>
        <p:pic>
          <p:nvPicPr>
            <p:cNvPr id="10" name="9 Imagen" descr="Invitaciones de Bob Esponja para imprimi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81523"/>
              <a:ext cx="4855474" cy="6659894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2373513" y="1378951"/>
              <a:ext cx="221457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/>
                <a:t>Edita aquí gratis todos</a:t>
              </a:r>
            </a:p>
            <a:p>
              <a:pPr algn="ctr"/>
              <a:r>
                <a:rPr lang="es-AR" sz="1400" dirty="0" smtClean="0"/>
                <a:t> los datos de la fiesta</a:t>
              </a:r>
            </a:p>
            <a:p>
              <a:pPr algn="ctr"/>
              <a:r>
                <a:rPr lang="es-AR" sz="1400" dirty="0" err="1" smtClean="0"/>
                <a:t>Sabado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, de Agosto </a:t>
              </a:r>
              <a:r>
                <a:rPr lang="es-AR" sz="1400" dirty="0" err="1" smtClean="0"/>
                <a:t>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xxxxxxxxxxxxxxxxxxxxx</a:t>
              </a:r>
              <a:endParaRPr lang="es-AR" sz="1400" dirty="0" smtClean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467896" y="834078"/>
              <a:ext cx="19242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0000FF"/>
                  </a:solidFill>
                  <a:latin typeface="+mj-lt"/>
                </a:rPr>
                <a:t>Cumplo XX</a:t>
              </a:r>
              <a:endParaRPr lang="es-AR" sz="2800" b="1" dirty="0">
                <a:solidFill>
                  <a:srgbClr val="0000FF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2201731" y="2651935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/>
                <a:t>www.invitacionesdecumpleaños.org</a:t>
              </a:r>
              <a:endParaRPr lang="es-AR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2045308" y="271691"/>
              <a:ext cx="27860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0000"/>
                  </a:solidFill>
                  <a:latin typeface="+mj-lt"/>
                </a:rPr>
                <a:t>Nombre</a:t>
              </a:r>
              <a:endParaRPr lang="es-AR" sz="4000" b="1" dirty="0">
                <a:solidFill>
                  <a:srgbClr val="FF0000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15</cp:revision>
  <dcterms:created xsi:type="dcterms:W3CDTF">2022-08-15T14:52:18Z</dcterms:created>
  <dcterms:modified xsi:type="dcterms:W3CDTF">2022-10-22T16:09:12Z</dcterms:modified>
</cp:coreProperties>
</file>