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0" name="9 Imagen" descr="Invitaciones de Baby Sha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394779" y="1307513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572988" y="785794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22997" y="25090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6918" y="21429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2022-10-06T17:17:40Z</dcterms:modified>
</cp:coreProperties>
</file>