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7" name="16 Imagen" descr="Invitación de Jovenes Titan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338700" y="5022289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572988" y="4500570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222997" y="6223835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166918" y="3966338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18</cp:revision>
  <dcterms:created xsi:type="dcterms:W3CDTF">2022-08-15T14:52:18Z</dcterms:created>
  <dcterms:modified xsi:type="dcterms:W3CDTF">2022-10-22T20:30:10Z</dcterms:modified>
</cp:coreProperties>
</file>