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33FF"/>
    <a:srgbClr val="FF006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7042"/>
            <a:ext cx="4855474" cy="6653798"/>
            <a:chOff x="166654" y="67042"/>
            <a:chExt cx="4855474" cy="6653798"/>
          </a:xfrm>
        </p:grpSpPr>
        <p:pic>
          <p:nvPicPr>
            <p:cNvPr id="10" name="9 Imagen" descr="Invitación de Cars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7042"/>
              <a:ext cx="4855474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024042" y="2428868"/>
              <a:ext cx="264320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419479" y="1857364"/>
              <a:ext cx="1808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151559" y="3429000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881166" y="1285860"/>
              <a:ext cx="2857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22</cp:revision>
  <dcterms:created xsi:type="dcterms:W3CDTF">2022-08-15T14:52:18Z</dcterms:created>
  <dcterms:modified xsi:type="dcterms:W3CDTF">2022-10-10T15:03:07Z</dcterms:modified>
</cp:coreProperties>
</file>