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881034" y="1627431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166786" y="1105712"/>
              <a:ext cx="2928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282897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52472" y="571480"/>
              <a:ext cx="328614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2022-10-07T18:42:17Z</dcterms:modified>
</cp:coreProperties>
</file>