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FF3399"/>
    <a:srgbClr val="33CCFF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A2A0-54C1-439F-A45F-61926C237EE9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ADCF-FEC9-41B0-9C83-8BFF7AA7B3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ADCF-FEC9-41B0-9C83-8BFF7AA7B35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ones de spiderman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27869" y="4825853"/>
              <a:ext cx="3357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79085" y="432419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</a:t>
              </a:r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241138" y="585139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27869" y="3714752"/>
              <a:ext cx="3357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2022-09-27T14:41:40Z</dcterms:modified>
</cp:coreProperties>
</file>