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cumpleaños para adulto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5487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6983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6984" y="2090306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6699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3200" dirty="0">
                <a:solidFill>
                  <a:srgbClr val="FF6699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04140" y="3297983"/>
              <a:ext cx="321471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xxxxxxxxxxxxxxxxxxxxxxxxxxxxxxxx</a:t>
              </a:r>
              <a:endParaRPr lang="es-AR" sz="1200" i="1" dirty="0" smtClean="0"/>
            </a:p>
            <a:p>
              <a:pPr algn="ctr"/>
              <a:endParaRPr lang="es-AR" sz="1200" i="1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47555" y="4881902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</Words>
  <Application>Microsoft Office PowerPoint</Application>
  <PresentationFormat>A4 (210 x 297 mm)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2022-09-22T18:56:17Z</dcterms:modified>
</cp:coreProperties>
</file>