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4903785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64149" y="417153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37179" y="585789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59490" y="363041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2022-09-18T00:19:59Z</dcterms:modified>
</cp:coreProperties>
</file>