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2380518" y="3778566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solidFill>
                  <a:schemeClr val="bg1"/>
                </a:solidFill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381232" y="3071810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034675" y="4350070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166918" y="577883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2022-08-29T20:25:14Z</dcterms:modified>
</cp:coreProperties>
</file>